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4933950" cy="6858000"/>
  <p:notesSz cx="7559675" cy="10691813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Úvodní sníme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16680" y="1122480"/>
            <a:ext cx="370008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cs-CZ" sz="23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23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 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A25F307-E857-425F-8159-46641588BF86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1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246600" y="1604520"/>
            <a:ext cx="44398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sah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39840" y="457200"/>
            <a:ext cx="159084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2097720" y="987480"/>
            <a:ext cx="249732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09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09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78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78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78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78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339840" y="2057400"/>
            <a:ext cx="159084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62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62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dt" idx="28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ftr" idx="29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6"/>
          <p:cNvSpPr>
            <a:spLocks noGrp="1"/>
          </p:cNvSpPr>
          <p:nvPr>
            <p:ph type="sldNum" idx="30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FCF3A79-72C5-4062-BC5E-A6C2AC6D7137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rázek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39840" y="457200"/>
            <a:ext cx="159084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2097720" y="987480"/>
            <a:ext cx="249732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39840" y="2057400"/>
            <a:ext cx="159084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62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62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dt" idx="31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5"/>
          <p:cNvSpPr>
            <a:spLocks noGrp="1"/>
          </p:cNvSpPr>
          <p:nvPr>
            <p:ph type="ftr" idx="32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2" name="PlaceHolder 6"/>
          <p:cNvSpPr>
            <a:spLocks noGrp="1"/>
          </p:cNvSpPr>
          <p:nvPr>
            <p:ph type="sldNum" idx="33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15FD409-615D-425A-A13A-EBB83712B89F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svislý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39120" y="1825560"/>
            <a:ext cx="425520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780EE1B-4CBE-400F-89A4-01A0C4622C34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vislý nadpis a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530880" y="365040"/>
            <a:ext cx="106344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39120" y="365040"/>
            <a:ext cx="31294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31D0F5E-323C-421A-A12E-F4CA94D5FF90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Nadpis a obsah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339120" y="1825560"/>
            <a:ext cx="425520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1080EF5-EC0E-47CE-9610-D7C94B8D2838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Záhlaví části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36600" y="1709640"/>
            <a:ext cx="425520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23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23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36600" y="4589640"/>
            <a:ext cx="425520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939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13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ftr" idx="14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sldNum" idx="15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8496E35-A637-4EBC-B0A1-B8FBCC69DF1A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va obsah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39120" y="1825560"/>
            <a:ext cx="20966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2497680" y="1825560"/>
            <a:ext cx="20966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dt" idx="16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ftr" idx="17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6"/>
          <p:cNvSpPr>
            <a:spLocks noGrp="1"/>
          </p:cNvSpPr>
          <p:nvPr>
            <p:ph type="sldNum" idx="18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AA665C9-F371-4ACA-BF38-D746173F33D3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orovnání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3984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339840" y="1681200"/>
            <a:ext cx="2086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39840" y="2505240"/>
            <a:ext cx="2086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2497680" y="1681200"/>
            <a:ext cx="209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2497680" y="2505240"/>
            <a:ext cx="209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dt" idx="19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ftr" idx="20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8"/>
          <p:cNvSpPr>
            <a:spLocks noGrp="1"/>
          </p:cNvSpPr>
          <p:nvPr>
            <p:ph type="sldNum" idx="21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85ED865-87BA-46DF-9A4B-C6F1E909EB39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Pouze nadpi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339120" y="365040"/>
            <a:ext cx="42552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22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23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24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4438901-20E8-4F40-8A94-FFDD1F45B0A3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246600" y="1604520"/>
            <a:ext cx="44398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rázdný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dt" idx="25"/>
          </p:nvPr>
        </p:nvSpPr>
        <p:spPr>
          <a:xfrm>
            <a:off x="33912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ftr" idx="26"/>
          </p:nvPr>
        </p:nvSpPr>
        <p:spPr>
          <a:xfrm>
            <a:off x="1634400" y="6356520"/>
            <a:ext cx="1665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sldNum" idx="27"/>
          </p:nvPr>
        </p:nvSpPr>
        <p:spPr>
          <a:xfrm>
            <a:off x="3484440" y="6356520"/>
            <a:ext cx="1109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2372CD2-D691-4440-8DF8-CB0C9D655D8D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title"/>
          </p:nvPr>
        </p:nvSpPr>
        <p:spPr>
          <a:xfrm>
            <a:off x="246600" y="273600"/>
            <a:ext cx="443988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nadpisu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246600" y="1604520"/>
            <a:ext cx="44398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 l="-1003" r="-1003"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 txBox="1"/>
          <p:nvPr/>
        </p:nvSpPr>
        <p:spPr>
          <a:xfrm>
            <a:off x="720000" y="1368360"/>
            <a:ext cx="3642840" cy="14036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lnSpcReduction="9999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cs-CZ" sz="3300" strike="noStrike" u="none">
                <a:solidFill>
                  <a:srgbClr val="ffffff"/>
                </a:solidFill>
                <a:effectLst/>
                <a:uFillTx/>
                <a:latin typeface="Arial"/>
                <a:ea typeface="Aptos Display"/>
              </a:rPr>
              <a:t>Leritia nonecum aut incil in uset am exeos</a:t>
            </a:r>
            <a:endParaRPr b="0" lang="cs-CZ" sz="3300" strike="noStrike" u="none">
              <a:solidFill>
                <a:srgbClr val="ffffff"/>
              </a:solidFill>
              <a:effectLst/>
              <a:uFillTx/>
              <a:latin typeface="Aptos"/>
            </a:endParaRPr>
          </a:p>
        </p:txBody>
      </p:sp>
      <p:sp>
        <p:nvSpPr>
          <p:cNvPr id="64" name="PlaceHolder 2"/>
          <p:cNvSpPr txBox="1"/>
          <p:nvPr/>
        </p:nvSpPr>
        <p:spPr>
          <a:xfrm>
            <a:off x="540000" y="3276000"/>
            <a:ext cx="3960000" cy="2606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algn="ctr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cs-CZ" sz="2400" strike="noStrike" u="none">
                <a:solidFill>
                  <a:srgbClr val="ffffff"/>
                </a:solidFill>
                <a:effectLst/>
                <a:uFillTx/>
                <a:latin typeface="Aptos"/>
                <a:ea typeface="Aptos"/>
              </a:rPr>
              <a:t>Ibuscita tquodipic </a:t>
            </a:r>
            <a:br>
              <a:rPr sz="2400"/>
            </a:br>
            <a:r>
              <a:rPr b="0" lang="cs-CZ" sz="2400" strike="noStrike" u="none">
                <a:solidFill>
                  <a:srgbClr val="ffffff"/>
                </a:solidFill>
                <a:effectLst/>
                <a:uFillTx/>
                <a:latin typeface="Aptos"/>
                <a:ea typeface="Aptos"/>
              </a:rPr>
              <a:t>toque voluptum quasite doluptis doluptam, quam, od ut poribus, totatemqui sustrum si ratquiatum conse.</a:t>
            </a:r>
            <a:endParaRPr b="0" lang="cs-CZ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65" name=""/>
          <p:cNvSpPr/>
          <p:nvPr/>
        </p:nvSpPr>
        <p:spPr>
          <a:xfrm>
            <a:off x="972000" y="3060000"/>
            <a:ext cx="3060000" cy="0"/>
          </a:xfrm>
          <a:prstGeom prst="line">
            <a:avLst/>
          </a:prstGeom>
          <a:ln w="72000">
            <a:solidFill>
              <a:srgbClr val="a4dbf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26000" rIns="126000" tIns="-81000" bIns="-81000" anchor="ctr">
            <a:noAutofit/>
          </a:bodyPr>
          <a:p>
            <a:endParaRPr b="0" lang="cs-CZ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celář">
      <a:majorFont>
        <a:latin typeface="Aptos Display" panose="020F0302020204030204" pitchFamily="0" charset="1"/>
        <a:ea typeface=""/>
        <a:cs typeface=""/>
      </a:majorFont>
      <a:minorFont>
        <a:latin typeface="Aptos" panose="020B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LibreOffice/25.8.3.2$Windows_X86_64 LibreOffice_project/8ca8d55c161d602844f5428fa4b58097424e324e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2025-12-03T15:31:20Z</dcterms:created>
  <dc:creator/>
  <dc:description/>
  <dc:language>cs-CZ</dc:language>
  <cp:lastModifiedBy/>
  <dcterms:modified xsi:type="dcterms:W3CDTF">2025-12-04T19:01:14Z</dcterms:modified>
  <cp:revision>27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Vlastní</vt:lpwstr>
  </property>
  <property fmtid="{D5CDD505-2E9C-101B-9397-08002B2CF9AE}" pid="3" name="Slides">
    <vt:i4>1</vt:i4>
  </property>
</Properties>
</file>